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8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17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D98D-ECDD-422A-8EB0-9A4A932D774C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2292D-20C2-42F4-884D-55964EB2D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D98D-ECDD-422A-8EB0-9A4A932D774C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2292D-20C2-42F4-884D-55964EB2D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D98D-ECDD-422A-8EB0-9A4A932D774C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2292D-20C2-42F4-884D-55964EB2D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64629833"/>
      </p:ext>
    </p:extLst>
  </p:cSld>
  <p:clrMapOvr>
    <a:masterClrMapping/>
  </p:clrMapOvr>
  <p:transition spd="med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D98D-ECDD-422A-8EB0-9A4A932D774C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2292D-20C2-42F4-884D-55964EB2D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D98D-ECDD-422A-8EB0-9A4A932D774C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2292D-20C2-42F4-884D-55964EB2D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D98D-ECDD-422A-8EB0-9A4A932D774C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2292D-20C2-42F4-884D-55964EB2D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D98D-ECDD-422A-8EB0-9A4A932D774C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2292D-20C2-42F4-884D-55964EB2D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D98D-ECDD-422A-8EB0-9A4A932D774C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2292D-20C2-42F4-884D-55964EB2D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D98D-ECDD-422A-8EB0-9A4A932D774C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2292D-20C2-42F4-884D-55964EB2D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D98D-ECDD-422A-8EB0-9A4A932D774C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2292D-20C2-42F4-884D-55964EB2D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D98D-ECDD-422A-8EB0-9A4A932D774C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2292D-20C2-42F4-884D-55964EB2D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2D98D-ECDD-422A-8EB0-9A4A932D774C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2292D-20C2-42F4-884D-55964EB2D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7577" y="3024095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413852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11: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 NGƯỜI NƠI EM SỐNG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58764" y="3073939"/>
            <a:ext cx="4730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:………………………………………..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1610265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586" y="380011"/>
            <a:ext cx="8152414" cy="585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57822686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3390901" y="1685229"/>
            <a:ext cx="2635827" cy="1743772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22162647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dirty="0" err="1" smtClean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 smtClean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lợi</a:t>
            </a:r>
            <a:r>
              <a:rPr lang="en-US" sz="2800" dirty="0" smtClean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ích</a:t>
            </a:r>
            <a:r>
              <a:rPr lang="en-US" sz="2800" dirty="0" smtClean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 smtClean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smtClean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các </a:t>
            </a:r>
            <a:r>
              <a:rPr lang="en-US" sz="2800" dirty="0" err="1" smtClean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 smtClean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 smtClean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 smtClean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smtClean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từng </a:t>
            </a:r>
            <a:r>
              <a:rPr lang="en-US" sz="2800" dirty="0" err="1" smtClean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800" dirty="0" smtClean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đây</a:t>
            </a:r>
            <a:endParaRPr lang="en-US" sz="2800" dirty="0">
              <a:ln w="11430"/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57822686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40" y="1409700"/>
            <a:ext cx="4214811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428751"/>
            <a:ext cx="4119562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57822686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090" y="1187451"/>
            <a:ext cx="4805361" cy="389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9214" y="1181100"/>
            <a:ext cx="3633786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57822686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1117601"/>
            <a:ext cx="4914900" cy="429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6839" y="1111250"/>
            <a:ext cx="3605212" cy="422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57822686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2" y="406400"/>
            <a:ext cx="4400549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9176" y="304800"/>
            <a:ext cx="3933824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57822686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75" y="476251"/>
            <a:ext cx="8324850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57822686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" y="1549400"/>
            <a:ext cx="6972301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95071"/>
            <a:ext cx="7753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7822686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1" y="889000"/>
            <a:ext cx="7029451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57822686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3390901" y="1685229"/>
            <a:ext cx="2635827" cy="1743772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578226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2" y="482600"/>
            <a:ext cx="7410449" cy="59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57822686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1038579" y="888057"/>
            <a:ext cx="6953955" cy="3717808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dirty="0" err="1" smtClean="0">
                <a:solidFill>
                  <a:srgbClr val="FF0000"/>
                </a:solidFill>
              </a:rPr>
              <a:t>Mỗi</a:t>
            </a:r>
            <a:r>
              <a:rPr lang="en-US" altLang="zh-CN" sz="3600" dirty="0" smtClean="0">
                <a:solidFill>
                  <a:srgbClr val="FF0000"/>
                </a:solidFill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</a:rPr>
              <a:t>người</a:t>
            </a:r>
            <a:r>
              <a:rPr lang="en-US" altLang="zh-CN" sz="3600" dirty="0" smtClean="0">
                <a:solidFill>
                  <a:srgbClr val="FF0000"/>
                </a:solidFill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</a:rPr>
              <a:t>đều</a:t>
            </a:r>
            <a:r>
              <a:rPr lang="en-US" altLang="zh-CN" sz="3600" dirty="0" smtClean="0">
                <a:solidFill>
                  <a:srgbClr val="FF0000"/>
                </a:solidFill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</a:rPr>
              <a:t>có</a:t>
            </a:r>
            <a:r>
              <a:rPr lang="en-US" altLang="zh-CN" sz="3600" dirty="0" smtClean="0">
                <a:solidFill>
                  <a:srgbClr val="FF0000"/>
                </a:solidFill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</a:rPr>
              <a:t>công</a:t>
            </a:r>
            <a:r>
              <a:rPr lang="en-US" altLang="zh-CN" sz="3600" dirty="0" smtClean="0">
                <a:solidFill>
                  <a:srgbClr val="FF0000"/>
                </a:solidFill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</a:rPr>
              <a:t>việc</a:t>
            </a:r>
            <a:r>
              <a:rPr lang="en-US" altLang="zh-CN" sz="3600" dirty="0" smtClean="0">
                <a:solidFill>
                  <a:srgbClr val="FF0000"/>
                </a:solidFill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</a:rPr>
              <a:t>của</a:t>
            </a:r>
            <a:r>
              <a:rPr lang="en-US" altLang="zh-CN" sz="3600" dirty="0" smtClean="0">
                <a:solidFill>
                  <a:srgbClr val="FF0000"/>
                </a:solidFill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</a:rPr>
              <a:t>mình</a:t>
            </a:r>
            <a:r>
              <a:rPr lang="en-US" altLang="zh-CN" sz="3600" dirty="0" smtClean="0">
                <a:solidFill>
                  <a:srgbClr val="FF0000"/>
                </a:solidFill>
              </a:rPr>
              <a:t>. </a:t>
            </a:r>
            <a:r>
              <a:rPr lang="en-US" altLang="zh-CN" sz="3600" dirty="0" err="1" smtClean="0">
                <a:solidFill>
                  <a:srgbClr val="FF0000"/>
                </a:solidFill>
              </a:rPr>
              <a:t>Hãy</a:t>
            </a:r>
            <a:r>
              <a:rPr lang="en-US" altLang="zh-CN" sz="3600" dirty="0" smtClean="0">
                <a:solidFill>
                  <a:srgbClr val="FF0000"/>
                </a:solidFill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</a:rPr>
              <a:t>nói</a:t>
            </a:r>
            <a:r>
              <a:rPr lang="en-US" altLang="zh-CN" sz="3600" dirty="0" smtClean="0">
                <a:solidFill>
                  <a:srgbClr val="FF0000"/>
                </a:solidFill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</a:rPr>
              <a:t>về</a:t>
            </a:r>
            <a:r>
              <a:rPr lang="en-US" altLang="zh-CN" sz="3600" dirty="0" smtClean="0">
                <a:solidFill>
                  <a:srgbClr val="FF0000"/>
                </a:solidFill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</a:rPr>
              <a:t>công</a:t>
            </a:r>
            <a:r>
              <a:rPr lang="en-US" altLang="zh-CN" sz="3600" dirty="0" smtClean="0">
                <a:solidFill>
                  <a:srgbClr val="FF0000"/>
                </a:solidFill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</a:rPr>
              <a:t>việc</a:t>
            </a:r>
            <a:r>
              <a:rPr lang="en-US" altLang="zh-CN" sz="3600" dirty="0" smtClean="0">
                <a:solidFill>
                  <a:srgbClr val="FF0000"/>
                </a:solidFill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</a:rPr>
              <a:t>của</a:t>
            </a:r>
            <a:r>
              <a:rPr lang="en-US" altLang="zh-CN" sz="3600" dirty="0" smtClean="0">
                <a:solidFill>
                  <a:srgbClr val="FF0000"/>
                </a:solidFill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</a:rPr>
              <a:t>một</a:t>
            </a:r>
            <a:r>
              <a:rPr lang="en-US" altLang="zh-CN" sz="3600" dirty="0" smtClean="0">
                <a:solidFill>
                  <a:srgbClr val="FF0000"/>
                </a:solidFill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</a:rPr>
              <a:t>người</a:t>
            </a:r>
            <a:r>
              <a:rPr lang="en-US" altLang="zh-CN" sz="3600" dirty="0" smtClean="0">
                <a:solidFill>
                  <a:srgbClr val="FF0000"/>
                </a:solidFill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</a:rPr>
              <a:t>mà</a:t>
            </a:r>
            <a:r>
              <a:rPr lang="en-US" altLang="zh-CN" sz="3600" dirty="0" smtClean="0">
                <a:solidFill>
                  <a:srgbClr val="FF0000"/>
                </a:solidFill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</a:rPr>
              <a:t>em</a:t>
            </a:r>
            <a:r>
              <a:rPr lang="en-US" altLang="zh-CN" sz="3600" dirty="0" smtClean="0">
                <a:solidFill>
                  <a:srgbClr val="FF0000"/>
                </a:solidFill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</a:rPr>
              <a:t>biết</a:t>
            </a:r>
            <a:r>
              <a:rPr lang="en-US" altLang="zh-CN" sz="3600" dirty="0" smtClean="0">
                <a:solidFill>
                  <a:srgbClr val="FF0000"/>
                </a:solidFill>
              </a:rPr>
              <a:t>.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7822686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570762" y="1366896"/>
            <a:ext cx="3910048" cy="28088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8600"/>
            <a:ext cx="7209673" cy="631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57822686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666" y="427513"/>
            <a:ext cx="6210795" cy="52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276600" y="5983069"/>
            <a:ext cx="23622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sĩ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7822686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28600"/>
            <a:ext cx="6816435" cy="558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276600" y="5983069"/>
            <a:ext cx="23622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Kỹ sư</a:t>
            </a:r>
            <a:endParaRPr lang="en-US" sz="36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7822686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4" y="665024"/>
            <a:ext cx="7000875" cy="524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276600" y="5983069"/>
            <a:ext cx="28194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Nông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dân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7822686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896" y="506681"/>
            <a:ext cx="7481455" cy="513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19400" y="5830669"/>
            <a:ext cx="33528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Lính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cứu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hỏa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7822686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515" y="253340"/>
            <a:ext cx="8015844" cy="606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78</Words>
  <Application>Microsoft Office PowerPoint</Application>
  <PresentationFormat>On-screen Show (4:3)</PresentationFormat>
  <Paragraphs>14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Vuong</cp:lastModifiedBy>
  <cp:revision>6</cp:revision>
  <dcterms:created xsi:type="dcterms:W3CDTF">2020-08-22T05:09:01Z</dcterms:created>
  <dcterms:modified xsi:type="dcterms:W3CDTF">2020-08-22T14:48:45Z</dcterms:modified>
</cp:coreProperties>
</file>